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22F76A-9805-43E5-BEFC-B9D586C97287}" v="18" dt="2023-04-29T19:26:35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y jackson" userId="6154efbec6b8f98b" providerId="LiveId" clId="{BC22F76A-9805-43E5-BEFC-B9D586C97287}"/>
    <pc:docChg chg="custSel addSld modSld">
      <pc:chgData name="clay jackson" userId="6154efbec6b8f98b" providerId="LiveId" clId="{BC22F76A-9805-43E5-BEFC-B9D586C97287}" dt="2023-04-29T19:26:58.446" v="421" actId="14100"/>
      <pc:docMkLst>
        <pc:docMk/>
      </pc:docMkLst>
      <pc:sldChg chg="modSp mod">
        <pc:chgData name="clay jackson" userId="6154efbec6b8f98b" providerId="LiveId" clId="{BC22F76A-9805-43E5-BEFC-B9D586C97287}" dt="2023-04-29T19:20:04.601" v="412" actId="20577"/>
        <pc:sldMkLst>
          <pc:docMk/>
          <pc:sldMk cId="3253689747" sldId="257"/>
        </pc:sldMkLst>
        <pc:spChg chg="mod">
          <ac:chgData name="clay jackson" userId="6154efbec6b8f98b" providerId="LiveId" clId="{BC22F76A-9805-43E5-BEFC-B9D586C97287}" dt="2023-04-29T19:20:04.601" v="412" actId="20577"/>
          <ac:spMkLst>
            <pc:docMk/>
            <pc:sldMk cId="3253689747" sldId="257"/>
            <ac:spMk id="5" creationId="{D1A6EB6F-B431-331A-B821-485FB7BC3F87}"/>
          </ac:spMkLst>
        </pc:spChg>
      </pc:sldChg>
      <pc:sldChg chg="modSp mod">
        <pc:chgData name="clay jackson" userId="6154efbec6b8f98b" providerId="LiveId" clId="{BC22F76A-9805-43E5-BEFC-B9D586C97287}" dt="2023-04-29T19:20:30.116" v="415" actId="20577"/>
        <pc:sldMkLst>
          <pc:docMk/>
          <pc:sldMk cId="2172179498" sldId="258"/>
        </pc:sldMkLst>
        <pc:spChg chg="mod">
          <ac:chgData name="clay jackson" userId="6154efbec6b8f98b" providerId="LiveId" clId="{BC22F76A-9805-43E5-BEFC-B9D586C97287}" dt="2023-04-29T19:20:30.116" v="415" actId="20577"/>
          <ac:spMkLst>
            <pc:docMk/>
            <pc:sldMk cId="2172179498" sldId="258"/>
            <ac:spMk id="3" creationId="{143F5361-68C0-4BF5-80C8-F1E7BF92B2DB}"/>
          </ac:spMkLst>
        </pc:spChg>
      </pc:sldChg>
      <pc:sldChg chg="addSp delSp modSp mod modAnim">
        <pc:chgData name="clay jackson" userId="6154efbec6b8f98b" providerId="LiveId" clId="{BC22F76A-9805-43E5-BEFC-B9D586C97287}" dt="2023-04-29T19:26:58.446" v="421" actId="14100"/>
        <pc:sldMkLst>
          <pc:docMk/>
          <pc:sldMk cId="2919556985" sldId="262"/>
        </pc:sldMkLst>
        <pc:spChg chg="mod">
          <ac:chgData name="clay jackson" userId="6154efbec6b8f98b" providerId="LiveId" clId="{BC22F76A-9805-43E5-BEFC-B9D586C97287}" dt="2023-04-29T19:14:40.967" v="31" actId="20577"/>
          <ac:spMkLst>
            <pc:docMk/>
            <pc:sldMk cId="2919556985" sldId="262"/>
            <ac:spMk id="2" creationId="{34DB6CE4-2B13-4715-B5B2-615A55922CA1}"/>
          </ac:spMkLst>
        </pc:spChg>
        <pc:spChg chg="del mod">
          <ac:chgData name="clay jackson" userId="6154efbec6b8f98b" providerId="LiveId" clId="{BC22F76A-9805-43E5-BEFC-B9D586C97287}" dt="2023-04-29T19:26:35.804" v="416"/>
          <ac:spMkLst>
            <pc:docMk/>
            <pc:sldMk cId="2919556985" sldId="262"/>
            <ac:spMk id="3" creationId="{143F5361-68C0-4BF5-80C8-F1E7BF92B2DB}"/>
          </ac:spMkLst>
        </pc:spChg>
        <pc:picChg chg="add mod">
          <ac:chgData name="clay jackson" userId="6154efbec6b8f98b" providerId="LiveId" clId="{BC22F76A-9805-43E5-BEFC-B9D586C97287}" dt="2023-04-29T19:26:58.446" v="421" actId="14100"/>
          <ac:picMkLst>
            <pc:docMk/>
            <pc:sldMk cId="2919556985" sldId="262"/>
            <ac:picMk id="4" creationId="{9247D7F6-7EA3-A5EC-07F4-38BA0E10CADB}"/>
          </ac:picMkLst>
        </pc:picChg>
      </pc:sldChg>
      <pc:sldChg chg="addSp modSp mod">
        <pc:chgData name="clay jackson" userId="6154efbec6b8f98b" providerId="LiveId" clId="{BC22F76A-9805-43E5-BEFC-B9D586C97287}" dt="2023-04-29T19:18:20.699" v="361" actId="33524"/>
        <pc:sldMkLst>
          <pc:docMk/>
          <pc:sldMk cId="1902613301" sldId="263"/>
        </pc:sldMkLst>
        <pc:spChg chg="mod">
          <ac:chgData name="clay jackson" userId="6154efbec6b8f98b" providerId="LiveId" clId="{BC22F76A-9805-43E5-BEFC-B9D586C97287}" dt="2023-04-29T19:18:20.699" v="361" actId="33524"/>
          <ac:spMkLst>
            <pc:docMk/>
            <pc:sldMk cId="1902613301" sldId="263"/>
            <ac:spMk id="2" creationId="{34DB6CE4-2B13-4715-B5B2-615A55922CA1}"/>
          </ac:spMkLst>
        </pc:spChg>
        <pc:spChg chg="mod">
          <ac:chgData name="clay jackson" userId="6154efbec6b8f98b" providerId="LiveId" clId="{BC22F76A-9805-43E5-BEFC-B9D586C97287}" dt="2023-04-29T19:18:15.823" v="360" actId="1076"/>
          <ac:spMkLst>
            <pc:docMk/>
            <pc:sldMk cId="1902613301" sldId="263"/>
            <ac:spMk id="3" creationId="{143F5361-68C0-4BF5-80C8-F1E7BF92B2DB}"/>
          </ac:spMkLst>
        </pc:spChg>
        <pc:picChg chg="add mod">
          <ac:chgData name="clay jackson" userId="6154efbec6b8f98b" providerId="LiveId" clId="{BC22F76A-9805-43E5-BEFC-B9D586C97287}" dt="2023-04-29T19:18:01.300" v="357" actId="1076"/>
          <ac:picMkLst>
            <pc:docMk/>
            <pc:sldMk cId="1902613301" sldId="263"/>
            <ac:picMk id="3074" creationId="{B1443760-FA6F-8A6A-E009-63E32DF42249}"/>
          </ac:picMkLst>
        </pc:picChg>
        <pc:picChg chg="add mod">
          <ac:chgData name="clay jackson" userId="6154efbec6b8f98b" providerId="LiveId" clId="{BC22F76A-9805-43E5-BEFC-B9D586C97287}" dt="2023-04-29T19:18:10.770" v="359" actId="14100"/>
          <ac:picMkLst>
            <pc:docMk/>
            <pc:sldMk cId="1902613301" sldId="263"/>
            <ac:picMk id="3076" creationId="{ECBE2DAA-BA7F-F2CF-AD83-CFFB2AD1DDF3}"/>
          </ac:picMkLst>
        </pc:picChg>
      </pc:sldChg>
      <pc:sldChg chg="addSp delSp modSp new mod modClrScheme chgLayout">
        <pc:chgData name="clay jackson" userId="6154efbec6b8f98b" providerId="LiveId" clId="{BC22F76A-9805-43E5-BEFC-B9D586C97287}" dt="2023-04-29T19:19:27.705" v="405" actId="403"/>
        <pc:sldMkLst>
          <pc:docMk/>
          <pc:sldMk cId="133556029" sldId="264"/>
        </pc:sldMkLst>
        <pc:spChg chg="mod">
          <ac:chgData name="clay jackson" userId="6154efbec6b8f98b" providerId="LiveId" clId="{BC22F76A-9805-43E5-BEFC-B9D586C97287}" dt="2023-04-29T19:19:27.705" v="405" actId="403"/>
          <ac:spMkLst>
            <pc:docMk/>
            <pc:sldMk cId="133556029" sldId="264"/>
            <ac:spMk id="2" creationId="{62C493F9-71A5-FAD6-4AFB-30B2E78C0E94}"/>
          </ac:spMkLst>
        </pc:spChg>
        <pc:spChg chg="del">
          <ac:chgData name="clay jackson" userId="6154efbec6b8f98b" providerId="LiveId" clId="{BC22F76A-9805-43E5-BEFC-B9D586C97287}" dt="2023-04-29T19:18:45.735" v="373" actId="26606"/>
          <ac:spMkLst>
            <pc:docMk/>
            <pc:sldMk cId="133556029" sldId="264"/>
            <ac:spMk id="3" creationId="{7EE1B21A-8F8D-48D9-52BC-43D14CEE0750}"/>
          </ac:spMkLst>
        </pc:spChg>
        <pc:spChg chg="add mod">
          <ac:chgData name="clay jackson" userId="6154efbec6b8f98b" providerId="LiveId" clId="{BC22F76A-9805-43E5-BEFC-B9D586C97287}" dt="2023-04-29T19:19:20.179" v="400" actId="26606"/>
          <ac:spMkLst>
            <pc:docMk/>
            <pc:sldMk cId="133556029" sldId="264"/>
            <ac:spMk id="7" creationId="{8BE5352A-D0BE-1CBA-5BF1-512E5258B0B6}"/>
          </ac:spMkLst>
        </pc:spChg>
      </pc:sldChg>
      <pc:sldChg chg="addSp modSp new mod modClrScheme chgLayout">
        <pc:chgData name="clay jackson" userId="6154efbec6b8f98b" providerId="LiveId" clId="{BC22F76A-9805-43E5-BEFC-B9D586C97287}" dt="2023-04-29T19:19:35.874" v="406" actId="26606"/>
        <pc:sldMkLst>
          <pc:docMk/>
          <pc:sldMk cId="2155252212" sldId="265"/>
        </pc:sldMkLst>
        <pc:spChg chg="mod">
          <ac:chgData name="clay jackson" userId="6154efbec6b8f98b" providerId="LiveId" clId="{BC22F76A-9805-43E5-BEFC-B9D586C97287}" dt="2023-04-29T19:19:35.874" v="406" actId="26606"/>
          <ac:spMkLst>
            <pc:docMk/>
            <pc:sldMk cId="2155252212" sldId="265"/>
            <ac:spMk id="2" creationId="{A4759D54-555C-ADCA-F037-45963AEF213A}"/>
          </ac:spMkLst>
        </pc:spChg>
        <pc:spChg chg="add mod">
          <ac:chgData name="clay jackson" userId="6154efbec6b8f98b" providerId="LiveId" clId="{BC22F76A-9805-43E5-BEFC-B9D586C97287}" dt="2023-04-29T19:19:35.874" v="406" actId="26606"/>
          <ac:spMkLst>
            <pc:docMk/>
            <pc:sldMk cId="2155252212" sldId="265"/>
            <ac:spMk id="7" creationId="{BA73F615-F5CC-BCDD-A130-E25EE1A679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latin typeface="Rockwell" panose="02060603020205020403" pitchFamily="18" charset="0"/>
              </a:rPr>
              <a:t>Cs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5447" y="3918127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Clay jackson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9D54-555C-ADCA-F037-45963AEF2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A73F615-F5CC-BCDD-A130-E25EE1A67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5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39073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sz="7200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A6EB6F-B431-331A-B821-485FB7BC3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896" y="2017643"/>
            <a:ext cx="5512903" cy="3773557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Create a Python Program that simulates a Roulette Wheel at a casino</a:t>
            </a:r>
          </a:p>
          <a:p>
            <a:r>
              <a:rPr lang="en-US" sz="2800" dirty="0"/>
              <a:t>Allow the user to not only win or lose but bet money and keep track of how much they have won or lost. </a:t>
            </a:r>
          </a:p>
          <a:p>
            <a:r>
              <a:rPr lang="en-US" sz="2800" dirty="0"/>
              <a:t>Among several other things, implement classes, functions and loops. </a:t>
            </a:r>
          </a:p>
        </p:txBody>
      </p:sp>
      <p:pic>
        <p:nvPicPr>
          <p:cNvPr id="1026" name="Picture 2" descr="The Importance of Goal Setting for New Hires | KBI Benefits">
            <a:extLst>
              <a:ext uri="{FF2B5EF4-FFF2-40B4-BE49-F238E27FC236}">
                <a16:creationId xmlns:a16="http://schemas.microsoft.com/office/drawing/2014/main" id="{86B230A0-945E-30C7-DC1A-389B43728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" r="1981" b="2"/>
          <a:stretch/>
        </p:blipFill>
        <p:spPr bwMode="auto">
          <a:xfrm>
            <a:off x="6281530" y="2036530"/>
            <a:ext cx="5168348" cy="375467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10342"/>
            <a:ext cx="5934508" cy="1639886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is roulette?</a:t>
            </a:r>
          </a:p>
        </p:txBody>
      </p:sp>
      <p:pic>
        <p:nvPicPr>
          <p:cNvPr id="2050" name="Picture 2" descr="Casino roulette wheel hi-res stock photography and images - Alamy">
            <a:extLst>
              <a:ext uri="{FF2B5EF4-FFF2-40B4-BE49-F238E27FC236}">
                <a16:creationId xmlns:a16="http://schemas.microsoft.com/office/drawing/2014/main" id="{E74F9B17-79AA-012E-6323-AD7647A80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4" r="25827" b="-2"/>
          <a:stretch/>
        </p:blipFill>
        <p:spPr bwMode="auto">
          <a:xfrm>
            <a:off x="7380720" y="609601"/>
            <a:ext cx="3986331" cy="563330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4948" y="2027583"/>
            <a:ext cx="6250973" cy="422413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Roulette is a popular casino game. It is a wheel that consists of numbers from 0-36, interchanging between black and red. You spin the wheel and roll a ball. The ball will land on one number.</a:t>
            </a:r>
          </a:p>
          <a:p>
            <a:r>
              <a:rPr lang="en-US" sz="2000" dirty="0"/>
              <a:t>Before the spin, a player may choose to place a bet on a specific number or a various grouping of numbers (odd or even, red or black)</a:t>
            </a:r>
          </a:p>
          <a:p>
            <a:r>
              <a:rPr lang="en-US" sz="2000" dirty="0"/>
              <a:t>Payout:</a:t>
            </a:r>
          </a:p>
          <a:p>
            <a:pPr lvl="1"/>
            <a:r>
              <a:rPr lang="en-US" sz="2000" dirty="0"/>
              <a:t>Odd or even: 2-1</a:t>
            </a:r>
          </a:p>
          <a:p>
            <a:pPr lvl="1"/>
            <a:r>
              <a:rPr lang="en-US" sz="2000" dirty="0"/>
              <a:t>Black or red: 2-1</a:t>
            </a:r>
          </a:p>
          <a:p>
            <a:pPr lvl="1"/>
            <a:r>
              <a:rPr lang="en-US" sz="2000" dirty="0"/>
              <a:t>A specific number: 35-1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042" y="96003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Project 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D63889-2915-2602-244A-AB609F62C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Import Random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53196-6C0D-75C3-7CBA-B62EAEA4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4" y="1268186"/>
            <a:ext cx="11846933" cy="452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00635-97CF-2826-DE7E-82D82B632BF5}"/>
              </a:ext>
            </a:extLst>
          </p:cNvPr>
          <p:cNvSpPr txBox="1"/>
          <p:nvPr/>
        </p:nvSpPr>
        <p:spPr>
          <a:xfrm>
            <a:off x="1272042" y="6038850"/>
            <a:ext cx="99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Random, Class #1 (initialize), </a:t>
            </a:r>
            <a:r>
              <a:rPr lang="en-US" dirty="0" err="1"/>
              <a:t>random.randint</a:t>
            </a:r>
            <a:r>
              <a:rPr lang="en-US" dirty="0"/>
              <a:t>(), payout determined using If statements</a:t>
            </a: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Project flow (continued)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1BB75-E85E-D7DB-FBAC-B3272A35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4" y="1088046"/>
            <a:ext cx="11374336" cy="4899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DD41F1-C878-A597-CD56-36033650D227}"/>
              </a:ext>
            </a:extLst>
          </p:cNvPr>
          <p:cNvSpPr txBox="1"/>
          <p:nvPr/>
        </p:nvSpPr>
        <p:spPr>
          <a:xfrm>
            <a:off x="1143001" y="6162675"/>
            <a:ext cx="1016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wallet, while loop, controlling user input (if statements, not in, raise, except </a:t>
            </a:r>
            <a:r>
              <a:rPr lang="en-US" dirty="0" err="1"/>
              <a:t>ValueError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564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Project flow (continued)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34C9F-3FFA-073D-B28D-4762F2B0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8" y="1085850"/>
            <a:ext cx="11577111" cy="501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8C6FA1-71CB-2369-2271-DDE1631A1CB4}"/>
              </a:ext>
            </a:extLst>
          </p:cNvPr>
          <p:cNvSpPr txBox="1"/>
          <p:nvPr/>
        </p:nvSpPr>
        <p:spPr>
          <a:xfrm>
            <a:off x="364065" y="6191250"/>
            <a:ext cx="113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Increment/decrement, calling functions, communicating with user (print, formatted string), ending loops, running the program</a:t>
            </a:r>
          </a:p>
        </p:txBody>
      </p:sp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08943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Video</a:t>
            </a:r>
          </a:p>
        </p:txBody>
      </p:sp>
      <p:pic>
        <p:nvPicPr>
          <p:cNvPr id="4" name="20230429_152243">
            <a:hlinkClick r:id="" action="ppaction://media"/>
            <a:extLst>
              <a:ext uri="{FF2B5EF4-FFF2-40B4-BE49-F238E27FC236}">
                <a16:creationId xmlns:a16="http://schemas.microsoft.com/office/drawing/2014/main" id="{9247D7F6-7EA3-A5EC-07F4-38BA0E10CA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42219"/>
          </a:xfrm>
        </p:spPr>
      </p:pic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432" y="1954211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Python programming, it was possible to write a code that simulates gambling on a casino roulette wheel. </a:t>
            </a:r>
          </a:p>
        </p:txBody>
      </p:sp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B1443760-FA6F-8A6A-E009-63E32DF4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99" y="2729196"/>
            <a:ext cx="3597277" cy="395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oto &amp; Art Print Casino roulette wheel with casino chips on green table">
            <a:extLst>
              <a:ext uri="{FF2B5EF4-FFF2-40B4-BE49-F238E27FC236}">
                <a16:creationId xmlns:a16="http://schemas.microsoft.com/office/drawing/2014/main" id="{ECBE2DAA-BA7F-F2CF-AD83-CFFB2AD1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48" y="3248025"/>
            <a:ext cx="5768977" cy="32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93F9-71A5-FAD6-4AFB-30B2E78C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/>
          <a:p>
            <a:r>
              <a:rPr lang="en-US" sz="8000" dirty="0"/>
              <a:t>Questions?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BE5352A-D0BE-1CBA-5BF1-512E5258B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6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53</TotalTime>
  <Words>250</Words>
  <Application>Microsoft Office PowerPoint</Application>
  <PresentationFormat>Widescreen</PresentationFormat>
  <Paragraphs>25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Rockwell</vt:lpstr>
      <vt:lpstr>Tahoma</vt:lpstr>
      <vt:lpstr>Tw Cen MT</vt:lpstr>
      <vt:lpstr>Circuit</vt:lpstr>
      <vt:lpstr>Cs final project</vt:lpstr>
      <vt:lpstr>Objective</vt:lpstr>
      <vt:lpstr>What is roulette?</vt:lpstr>
      <vt:lpstr>Project flow</vt:lpstr>
      <vt:lpstr>Project flow (continued)</vt:lpstr>
      <vt:lpstr>Project flow (continued)</vt:lpstr>
      <vt:lpstr>Video</vt:lpstr>
      <vt:lpstr>Result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final project</dc:title>
  <dc:creator>clay jackson</dc:creator>
  <cp:lastModifiedBy>clay jackson</cp:lastModifiedBy>
  <cp:revision>1</cp:revision>
  <dcterms:created xsi:type="dcterms:W3CDTF">2023-04-29T18:34:00Z</dcterms:created>
  <dcterms:modified xsi:type="dcterms:W3CDTF">2023-04-29T19:27:03Z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